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980238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24188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54463" y="0"/>
            <a:ext cx="3024187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945E09-50A0-4E71-BC34-23DDACC79BAB}" type="datetimeFigureOut">
              <a:rPr lang="en-US" smtClean="0"/>
              <a:t>5/19/2014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03325" y="685800"/>
            <a:ext cx="4573588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8500" y="4343400"/>
            <a:ext cx="5583238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3024188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54463" y="8685213"/>
            <a:ext cx="3024187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D4F0C9-6EE0-4AB0-B8F0-B0019C9CB7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44196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D4F0C9-6EE0-4AB0-B8F0-B0019C9CB70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34022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5/19/2014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58915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5/19/2014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48743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5/19/2014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66977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5/19/2014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47268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5/19/2014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6935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5/19/2014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42342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5/19/2014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67150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5/19/2014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91609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5/19/2014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07209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5/19/2014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0158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5/19/2014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03736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B74FE8-47FB-4284-A1B7-B044629D6674}" type="datetimeFigureOut">
              <a:rPr lang="en-US" smtClean="0"/>
              <a:t>5/19/2014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46436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Me </a:t>
            </a:r>
            <a:r>
              <a:rPr lang="en-US" dirty="0" err="1" smtClean="0">
                <a:solidFill>
                  <a:srgbClr val="0070C0"/>
                </a:solidFill>
              </a:rPr>
              <a:t>llamo</a:t>
            </a:r>
            <a:r>
              <a:rPr lang="en-US" dirty="0" smtClean="0">
                <a:solidFill>
                  <a:srgbClr val="0070C0"/>
                </a:solidFill>
              </a:rPr>
              <a:t> ____________ </a:t>
            </a:r>
            <a:r>
              <a:rPr lang="en-US" dirty="0" err="1" smtClean="0">
                <a:solidFill>
                  <a:srgbClr val="0070C0"/>
                </a:solidFill>
              </a:rPr>
              <a:t>Clase</a:t>
            </a:r>
            <a:r>
              <a:rPr lang="en-US" dirty="0" smtClean="0">
                <a:solidFill>
                  <a:srgbClr val="0070C0"/>
                </a:solidFill>
              </a:rPr>
              <a:t> 802</a:t>
            </a:r>
            <a:br>
              <a:rPr lang="en-US" dirty="0" smtClean="0">
                <a:solidFill>
                  <a:srgbClr val="0070C0"/>
                </a:solidFill>
              </a:rPr>
            </a:br>
            <a:r>
              <a:rPr lang="en-US" dirty="0" smtClean="0">
                <a:solidFill>
                  <a:srgbClr val="0070C0"/>
                </a:solidFill>
              </a:rPr>
              <a:t>La </a:t>
            </a:r>
            <a:r>
              <a:rPr lang="en-US" dirty="0" err="1" smtClean="0">
                <a:solidFill>
                  <a:srgbClr val="0070C0"/>
                </a:solidFill>
              </a:rPr>
              <a:t>fecha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err="1" smtClean="0">
                <a:solidFill>
                  <a:srgbClr val="0070C0"/>
                </a:solidFill>
              </a:rPr>
              <a:t>es</a:t>
            </a:r>
            <a:r>
              <a:rPr lang="en-US" dirty="0" smtClean="0">
                <a:solidFill>
                  <a:srgbClr val="0070C0"/>
                </a:solidFill>
              </a:rPr>
              <a:t> el </a:t>
            </a:r>
            <a:r>
              <a:rPr lang="en-US" dirty="0" smtClean="0">
                <a:solidFill>
                  <a:srgbClr val="0070C0"/>
                </a:solidFill>
              </a:rPr>
              <a:t>19 </a:t>
            </a:r>
            <a:r>
              <a:rPr lang="en-US" dirty="0" smtClean="0">
                <a:solidFill>
                  <a:srgbClr val="0070C0"/>
                </a:solidFill>
              </a:rPr>
              <a:t>de mayo del 2014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04800" y="1524000"/>
            <a:ext cx="8763000" cy="51816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Proposito</a:t>
            </a:r>
            <a:r>
              <a:rPr lang="en-US" sz="2800" dirty="0" smtClean="0">
                <a:solidFill>
                  <a:srgbClr val="FF0000"/>
                </a:solidFill>
              </a:rPr>
              <a:t> # </a:t>
            </a:r>
            <a:r>
              <a:rPr lang="en-US" sz="2800" dirty="0" smtClean="0">
                <a:solidFill>
                  <a:srgbClr val="FF0000"/>
                </a:solidFill>
              </a:rPr>
              <a:t>77: </a:t>
            </a:r>
            <a:r>
              <a:rPr lang="en-US" sz="2800" dirty="0" smtClean="0"/>
              <a:t>¿Como </a:t>
            </a:r>
            <a:r>
              <a:rPr lang="en-US" sz="2800" dirty="0" err="1" smtClean="0"/>
              <a:t>continuamos</a:t>
            </a:r>
            <a:r>
              <a:rPr lang="en-US" sz="2800" dirty="0" smtClean="0"/>
              <a:t> </a:t>
            </a:r>
            <a:r>
              <a:rPr lang="en-US" sz="2800" dirty="0" smtClean="0"/>
              <a:t>la </a:t>
            </a:r>
            <a:r>
              <a:rPr lang="en-US" sz="2800" dirty="0" err="1" smtClean="0"/>
              <a:t>segunda</a:t>
            </a:r>
            <a:r>
              <a:rPr lang="en-US" sz="2800" dirty="0" smtClean="0"/>
              <a:t> </a:t>
            </a:r>
            <a:r>
              <a:rPr lang="en-US" sz="2800" dirty="0" err="1" smtClean="0"/>
              <a:t>practica</a:t>
            </a:r>
            <a:r>
              <a:rPr lang="en-US" sz="2800" dirty="0" smtClean="0"/>
              <a:t> para el </a:t>
            </a:r>
            <a:r>
              <a:rPr lang="en-US" sz="2800" dirty="0" err="1" smtClean="0"/>
              <a:t>examen</a:t>
            </a:r>
            <a:r>
              <a:rPr lang="en-US" sz="2800" dirty="0" smtClean="0"/>
              <a:t> de </a:t>
            </a:r>
            <a:r>
              <a:rPr lang="en-US" sz="2800" dirty="0" err="1" smtClean="0"/>
              <a:t>Español</a:t>
            </a:r>
            <a:r>
              <a:rPr lang="en-US" sz="2800" dirty="0" smtClean="0"/>
              <a:t> de la ciudad?</a:t>
            </a:r>
            <a:endParaRPr lang="en-US" sz="28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Actividades</a:t>
            </a:r>
            <a:r>
              <a:rPr lang="en-US" sz="2800" dirty="0" smtClean="0">
                <a:solidFill>
                  <a:srgbClr val="FF0000"/>
                </a:solidFill>
              </a:rPr>
              <a:t>:</a:t>
            </a:r>
            <a:r>
              <a:rPr lang="en-US" sz="2800" dirty="0" smtClean="0"/>
              <a:t> </a:t>
            </a:r>
            <a:r>
              <a:rPr lang="en-US" sz="2800" u="sng" dirty="0" smtClean="0"/>
              <a:t>Spanish Regents June </a:t>
            </a:r>
            <a:r>
              <a:rPr lang="en-US" sz="2800" u="sng" dirty="0" smtClean="0"/>
              <a:t>2010</a:t>
            </a:r>
            <a:endParaRPr lang="en-US" sz="2800" dirty="0" smtClean="0"/>
          </a:p>
          <a:p>
            <a:pPr marL="0" indent="0">
              <a:buNone/>
            </a:pPr>
            <a:r>
              <a:rPr lang="en-US" sz="2800" u="sng" dirty="0" smtClean="0"/>
              <a:t>Writing</a:t>
            </a:r>
            <a:endParaRPr lang="en-US" sz="2800" dirty="0" smtClean="0"/>
          </a:p>
          <a:p>
            <a:r>
              <a:rPr lang="en-US" sz="2800" dirty="0" smtClean="0"/>
              <a:t>Complete the information on your ANSWER BOOKLET</a:t>
            </a:r>
          </a:p>
          <a:p>
            <a:r>
              <a:rPr lang="en-US" sz="2800" dirty="0" smtClean="0"/>
              <a:t>Complete 2 OUT OF THE 3 writing activities  (# 31-33) </a:t>
            </a:r>
          </a:p>
          <a:p>
            <a:pPr marL="0" indent="0">
              <a:buNone/>
            </a:pPr>
            <a:r>
              <a:rPr lang="en-US" sz="2800" u="sng" dirty="0"/>
              <a:t>Listening comprehension:</a:t>
            </a:r>
          </a:p>
          <a:p>
            <a:r>
              <a:rPr lang="en-US" sz="2800" dirty="0"/>
              <a:t>listen and respond q’s # 1-15, IN YOUR ANSWER BOOKLET.	</a:t>
            </a:r>
          </a:p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Tarea</a:t>
            </a:r>
            <a:r>
              <a:rPr lang="en-US" sz="2800" dirty="0" smtClean="0">
                <a:solidFill>
                  <a:srgbClr val="FF0000"/>
                </a:solidFill>
              </a:rPr>
              <a:t> </a:t>
            </a:r>
            <a:r>
              <a:rPr lang="en-US" sz="2800" dirty="0" smtClean="0">
                <a:solidFill>
                  <a:srgbClr val="FF0000"/>
                </a:solidFill>
              </a:rPr>
              <a:t># </a:t>
            </a:r>
            <a:r>
              <a:rPr lang="en-US" sz="2800" dirty="0" smtClean="0">
                <a:solidFill>
                  <a:srgbClr val="FF0000"/>
                </a:solidFill>
              </a:rPr>
              <a:t>77:</a:t>
            </a:r>
            <a:r>
              <a:rPr lang="en-US" sz="2800" dirty="0" smtClean="0"/>
              <a:t> FINISH June 2010 REGENTS, IT WILL BE COLLECTED TOMORROW.</a:t>
            </a:r>
            <a:endParaRPr lang="en-US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2325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1538</TotalTime>
  <Words>65</Words>
  <Application>Microsoft Office PowerPoint</Application>
  <PresentationFormat>On-screen Show (4:3)</PresentationFormat>
  <Paragraphs>10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Me llamo ____________ Clase 802 La fecha es el 19 de mayo del 2014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____________ Clase 802 La fecha es el 12 de mayo del 2014</dc:title>
  <dc:creator>Helen Zumaeta</dc:creator>
  <cp:lastModifiedBy>Helen Zumaeta</cp:lastModifiedBy>
  <cp:revision>8</cp:revision>
  <cp:lastPrinted>2014-05-13T14:07:38Z</cp:lastPrinted>
  <dcterms:created xsi:type="dcterms:W3CDTF">2014-05-12T21:03:23Z</dcterms:created>
  <dcterms:modified xsi:type="dcterms:W3CDTF">2014-05-19T18:20:13Z</dcterms:modified>
</cp:coreProperties>
</file>